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69" r:id="rId4"/>
  </p:sldMasterIdLst>
  <p:notesMasterIdLst>
    <p:notesMasterId r:id="rId7"/>
  </p:notesMasterIdLst>
  <p:handoutMasterIdLst>
    <p:handoutMasterId r:id="rId26"/>
  </p:handoutMasterIdLst>
  <p:sldIdLst>
    <p:sldId id="256" r:id="rId5"/>
    <p:sldId id="356" r:id="rId6"/>
    <p:sldId id="423" r:id="rId8"/>
    <p:sldId id="422" r:id="rId9"/>
    <p:sldId id="1729" r:id="rId10"/>
    <p:sldId id="1730" r:id="rId11"/>
    <p:sldId id="1731" r:id="rId12"/>
    <p:sldId id="1732" r:id="rId13"/>
    <p:sldId id="425" r:id="rId14"/>
    <p:sldId id="1733" r:id="rId15"/>
    <p:sldId id="1734" r:id="rId16"/>
    <p:sldId id="1735" r:id="rId17"/>
    <p:sldId id="1736" r:id="rId18"/>
    <p:sldId id="1737" r:id="rId19"/>
    <p:sldId id="1787" r:id="rId20"/>
    <p:sldId id="1789" r:id="rId21"/>
    <p:sldId id="1839" r:id="rId22"/>
    <p:sldId id="1840" r:id="rId23"/>
    <p:sldId id="1841" r:id="rId24"/>
    <p:sldId id="260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2 功能页" id="{F48D336B-33D5-4B84-B216-F5EB8052CF01}">
          <p14:sldIdLst>
            <p14:sldId id="256"/>
            <p14:sldId id="356"/>
            <p14:sldId id="423"/>
            <p14:sldId id="422"/>
            <p14:sldId id="1729"/>
            <p14:sldId id="1730"/>
            <p14:sldId id="1731"/>
            <p14:sldId id="1732"/>
            <p14:sldId id="425"/>
            <p14:sldId id="1733"/>
            <p14:sldId id="1734"/>
            <p14:sldId id="1735"/>
            <p14:sldId id="1736"/>
            <p14:sldId id="1737"/>
            <p14:sldId id="1787"/>
            <p14:sldId id="1789"/>
            <p14:sldId id="260"/>
            <p14:sldId id="1839"/>
            <p14:sldId id="1840"/>
            <p14:sldId id="184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3C7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2" autoAdjust="0"/>
    <p:restoredTop sz="95133" autoAdjust="0"/>
  </p:normalViewPr>
  <p:slideViewPr>
    <p:cSldViewPr snapToGrid="0">
      <p:cViewPr varScale="1">
        <p:scale>
          <a:sx n="82" d="100"/>
          <a:sy n="82" d="100"/>
        </p:scale>
        <p:origin x="586" y="62"/>
      </p:cViewPr>
      <p:guideLst>
        <p:guide pos="416"/>
        <p:guide pos="6699"/>
        <p:guide orient="horz" pos="2760"/>
        <p:guide orient="horz" pos="3864"/>
        <p:guide orient="horz" pos="3730"/>
        <p:guide pos="3830"/>
        <p:guide orient="horz" pos="1118"/>
        <p:guide pos="471"/>
        <p:guide pos="6175"/>
        <p:guide pos="3328"/>
        <p:guide orient="horz" pos="2715"/>
        <p:guide pos="44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094"/>
    </p:cViewPr>
  </p:sorterViewPr>
  <p:notesViewPr>
    <p:cSldViewPr snapToGrid="0">
      <p:cViewPr varScale="1">
        <p:scale>
          <a:sx n="65" d="100"/>
          <a:sy n="65" d="100"/>
        </p:scale>
        <p:origin x="33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6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0D0C7-7F75-48C3-8F2C-DEEEE113AD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3A4EA-96FA-4621-B390-257286540B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E601-A7EB-47FD-8DC5-0004EC62FB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D26BA-F802-41A4-A9FA-072BECFC36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D26BA-F802-41A4-A9FA-072BECFC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4189" y="1970143"/>
            <a:ext cx="6538686" cy="149785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just">
              <a:lnSpc>
                <a:spcPct val="120000"/>
              </a:lnSpc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46073" y="4735748"/>
            <a:ext cx="3339965" cy="333375"/>
          </a:xfrm>
          <a:prstGeom prst="rect">
            <a:avLst/>
          </a:prstGeom>
          <a:solidFill>
            <a:schemeClr val="accent2"/>
          </a:solidFill>
        </p:spPr>
        <p:txBody>
          <a:bodyPr lIns="90000" tIns="0" rIns="90000" bIns="0" anchor="ctr" anchorCtr="0"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14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14188" y="510681"/>
            <a:ext cx="2300514" cy="518019"/>
            <a:chOff x="1914526" y="2486026"/>
            <a:chExt cx="8361362" cy="1882775"/>
          </a:xfrm>
        </p:grpSpPr>
        <p:grpSp>
          <p:nvGrpSpPr>
            <p:cNvPr id="15" name="îşliḑê"/>
            <p:cNvGrpSpPr/>
            <p:nvPr userDrawn="1"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64" name="ïṥ1íďe"/>
              <p:cNvSpPr/>
              <p:nvPr userDrawn="1"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ṣḷîḍé"/>
              <p:cNvSpPr/>
              <p:nvPr userDrawn="1"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Slïḋê"/>
              <p:cNvSpPr/>
              <p:nvPr userDrawn="1"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ṡḷîḑè"/>
              <p:cNvSpPr/>
              <p:nvPr userDrawn="1"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ṩḷïďè"/>
              <p:cNvSpPr/>
              <p:nvPr userDrawn="1"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ŝ1íḑe"/>
              <p:cNvSpPr/>
              <p:nvPr userDrawn="1"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ļïḓe"/>
              <p:cNvSpPr/>
              <p:nvPr userDrawn="1"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ḻíďê"/>
              <p:cNvSpPr/>
              <p:nvPr userDrawn="1"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líḍé"/>
              <p:cNvSpPr/>
              <p:nvPr userDrawn="1"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ḻîḓé"/>
              <p:cNvSpPr/>
              <p:nvPr userDrawn="1"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śḷídê"/>
              <p:cNvSpPr/>
              <p:nvPr userDrawn="1"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śļiḋé"/>
              <p:cNvSpPr/>
              <p:nvPr userDrawn="1"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işļîdé"/>
              <p:cNvSpPr/>
              <p:nvPr userDrawn="1"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sļidê"/>
              <p:cNvSpPr/>
              <p:nvPr userDrawn="1"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şľíḋe"/>
              <p:cNvSpPr/>
              <p:nvPr userDrawn="1"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sḷiḑé"/>
              <p:cNvSpPr/>
              <p:nvPr userDrawn="1"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iďé"/>
              <p:cNvSpPr/>
              <p:nvPr userDrawn="1"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ṥḻîḋè"/>
              <p:cNvSpPr/>
              <p:nvPr userDrawn="1"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ṩ1íḋé"/>
              <p:cNvSpPr/>
              <p:nvPr userDrawn="1"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ś1ïḋe"/>
              <p:cNvSpPr/>
              <p:nvPr userDrawn="1"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s1íďe"/>
              <p:cNvSpPr/>
              <p:nvPr userDrawn="1"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i$ľide"/>
              <p:cNvSpPr/>
              <p:nvPr userDrawn="1"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$lïḓé"/>
              <p:cNvSpPr/>
              <p:nvPr userDrawn="1"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6" name="íṧļïďê"/>
            <p:cNvGrpSpPr/>
            <p:nvPr userDrawn="1"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53" name="ïṩḷïḋê"/>
              <p:cNvSpPr/>
              <p:nvPr userDrawn="1"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ḻidè"/>
              <p:cNvSpPr/>
              <p:nvPr userDrawn="1"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íṥḷïďê"/>
              <p:cNvSpPr/>
              <p:nvPr userDrawn="1"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şļïḑe"/>
              <p:cNvSpPr/>
              <p:nvPr userDrawn="1"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sľiďe"/>
              <p:cNvSpPr/>
              <p:nvPr userDrawn="1"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Sľîďê"/>
              <p:cNvSpPr/>
              <p:nvPr userDrawn="1"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ḷiḋe"/>
              <p:cNvSpPr/>
              <p:nvPr userDrawn="1"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iš1iḑé"/>
              <p:cNvSpPr/>
              <p:nvPr userDrawn="1"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iṣľíḍê"/>
              <p:cNvSpPr/>
              <p:nvPr userDrawn="1"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ïsḻîďe"/>
              <p:cNvSpPr/>
              <p:nvPr userDrawn="1"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şḻïḓe"/>
              <p:cNvSpPr/>
              <p:nvPr userDrawn="1"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7" name="ïśľiḓê"/>
            <p:cNvGrpSpPr/>
            <p:nvPr userDrawn="1"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18" name="ïşļïḍè"/>
              <p:cNvSpPr/>
              <p:nvPr userDrawn="1"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ïśḷíḓé"/>
              <p:cNvSpPr/>
              <p:nvPr userDrawn="1"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Sļïďè"/>
              <p:cNvSpPr/>
              <p:nvPr userDrawn="1"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šļîḑê"/>
              <p:cNvSpPr/>
              <p:nvPr userDrawn="1"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ṧļîḓe"/>
              <p:cNvSpPr/>
              <p:nvPr userDrawn="1"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í$1idé"/>
              <p:cNvSpPr/>
              <p:nvPr userDrawn="1"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$lïḍe"/>
              <p:cNvSpPr/>
              <p:nvPr userDrawn="1"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ṥľiḓê"/>
              <p:cNvSpPr/>
              <p:nvPr userDrawn="1"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1îḋê"/>
              <p:cNvSpPr/>
              <p:nvPr userDrawn="1"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śľîdé"/>
              <p:cNvSpPr/>
              <p:nvPr userDrawn="1"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ļîḋé"/>
              <p:cNvSpPr/>
              <p:nvPr userDrawn="1"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ḻïḓé"/>
              <p:cNvSpPr/>
              <p:nvPr userDrawn="1"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ṧľîḑê"/>
              <p:cNvSpPr/>
              <p:nvPr userDrawn="1"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1îde"/>
              <p:cNvSpPr/>
              <p:nvPr userDrawn="1"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iṣḻiḓê"/>
              <p:cNvSpPr/>
              <p:nvPr userDrawn="1"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1îde"/>
              <p:cNvSpPr/>
              <p:nvPr userDrawn="1"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ṥľïḑê"/>
              <p:cNvSpPr/>
              <p:nvPr userDrawn="1"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ŝḻíḑè"/>
              <p:cNvSpPr/>
              <p:nvPr userDrawn="1"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ṧḷídè"/>
              <p:cNvSpPr/>
              <p:nvPr userDrawn="1"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$líḋé"/>
              <p:cNvSpPr/>
              <p:nvPr userDrawn="1"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ïḓè"/>
              <p:cNvSpPr/>
              <p:nvPr userDrawn="1"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ṥḷíde"/>
              <p:cNvSpPr/>
              <p:nvPr userDrawn="1"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ŝ1iḑè"/>
              <p:cNvSpPr/>
              <p:nvPr userDrawn="1"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ş1îḓê"/>
              <p:cNvSpPr/>
              <p:nvPr userDrawn="1"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iṧlïdê"/>
              <p:cNvSpPr/>
              <p:nvPr userDrawn="1"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lïḋe"/>
              <p:cNvSpPr/>
              <p:nvPr userDrawn="1"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1îḓê"/>
              <p:cNvSpPr/>
              <p:nvPr userDrawn="1"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sḷîḓè"/>
              <p:cNvSpPr/>
              <p:nvPr userDrawn="1"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ṩļiḍè"/>
              <p:cNvSpPr/>
              <p:nvPr userDrawn="1"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íSļiḓê"/>
              <p:cNvSpPr/>
              <p:nvPr userDrawn="1"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ṧļïḑe"/>
              <p:cNvSpPr/>
              <p:nvPr userDrawn="1"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ṧļïdé"/>
              <p:cNvSpPr/>
              <p:nvPr userDrawn="1"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ṩliďé"/>
              <p:cNvSpPr/>
              <p:nvPr userDrawn="1"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ṩ1ïḑé"/>
              <p:cNvSpPr/>
              <p:nvPr userDrawn="1"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ṧḷïḍe"/>
              <p:cNvSpPr/>
              <p:nvPr userDrawn="1"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9" y="3671102"/>
            <a:ext cx="6538686" cy="2094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dist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Lorem ipsum dolor sit amet, consectetuer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5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86E89D27-164C-4E17-8B88-FA5E8DD75F4A}" type="datetime1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17D89FED-B96A-4A22-A2F4-5D223BC7322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6440218" y="1497922"/>
            <a:ext cx="3987800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990D6B0B-FA86-4F62-83F2-4BA7E091150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964299" y="1755033"/>
            <a:ext cx="2250701" cy="3892698"/>
          </a:xfrm>
          <a:custGeom>
            <a:avLst/>
            <a:gdLst>
              <a:gd name="connsiteX0" fmla="*/ 1125350 w 2250701"/>
              <a:gd name="connsiteY0" fmla="*/ 0 h 3892698"/>
              <a:gd name="connsiteX1" fmla="*/ 1125352 w 2250701"/>
              <a:gd name="connsiteY1" fmla="*/ 0 h 3892698"/>
              <a:gd name="connsiteX2" fmla="*/ 2250701 w 2250701"/>
              <a:gd name="connsiteY2" fmla="*/ 1946349 h 3892698"/>
              <a:gd name="connsiteX3" fmla="*/ 1125351 w 2250701"/>
              <a:gd name="connsiteY3" fmla="*/ 3892698 h 3892698"/>
              <a:gd name="connsiteX4" fmla="*/ 0 w 2250701"/>
              <a:gd name="connsiteY4" fmla="*/ 1946349 h 38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701" h="3892698">
                <a:moveTo>
                  <a:pt x="1125350" y="0"/>
                </a:moveTo>
                <a:lnTo>
                  <a:pt x="1125352" y="0"/>
                </a:lnTo>
                <a:lnTo>
                  <a:pt x="2250701" y="1946349"/>
                </a:lnTo>
                <a:lnTo>
                  <a:pt x="1125351" y="3892698"/>
                </a:lnTo>
                <a:lnTo>
                  <a:pt x="0" y="19463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11FE63BC-0C5C-40EC-8CBD-E4A93017443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267325" y="2730951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743200" cy="365125"/>
          </a:xfrm>
          <a:prstGeom prst="rect">
            <a:avLst/>
          </a:prstGeom>
        </p:spPr>
        <p:txBody>
          <a:bodyPr lIns="90000" tIns="0" rIns="0" bIns="0">
            <a:normAutofit/>
          </a:bodyPr>
          <a:lstStyle/>
          <a:p>
            <a:fld id="{055F2C82-1F48-4782-BCD0-23BFA1D82DD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59124" y="6235700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48325" y="510681"/>
            <a:ext cx="2300514" cy="518019"/>
            <a:chOff x="1914526" y="2486026"/>
            <a:chExt cx="8361362" cy="1882775"/>
          </a:xfrm>
        </p:grpSpPr>
        <p:grpSp>
          <p:nvGrpSpPr>
            <p:cNvPr id="15" name="îşliḑê"/>
            <p:cNvGrpSpPr/>
            <p:nvPr userDrawn="1"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64" name="ïṥ1íďe"/>
              <p:cNvSpPr/>
              <p:nvPr userDrawn="1"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ṣḷîḍé"/>
              <p:cNvSpPr/>
              <p:nvPr userDrawn="1"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Slïḋê"/>
              <p:cNvSpPr/>
              <p:nvPr userDrawn="1"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ṡḷîḑè"/>
              <p:cNvSpPr/>
              <p:nvPr userDrawn="1"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ṩḷïďè"/>
              <p:cNvSpPr/>
              <p:nvPr userDrawn="1"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ŝ1íḑe"/>
              <p:cNvSpPr/>
              <p:nvPr userDrawn="1"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ļïḓe"/>
              <p:cNvSpPr/>
              <p:nvPr userDrawn="1"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sḻíďê"/>
              <p:cNvSpPr/>
              <p:nvPr userDrawn="1"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líḍé"/>
              <p:cNvSpPr/>
              <p:nvPr userDrawn="1"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śḻîḓé"/>
              <p:cNvSpPr/>
              <p:nvPr userDrawn="1"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śḷídê"/>
              <p:cNvSpPr/>
              <p:nvPr userDrawn="1"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śļiḋé"/>
              <p:cNvSpPr/>
              <p:nvPr userDrawn="1"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işļîdé"/>
              <p:cNvSpPr/>
              <p:nvPr userDrawn="1"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ísļidê"/>
              <p:cNvSpPr/>
              <p:nvPr userDrawn="1"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şľíḋe"/>
              <p:cNvSpPr/>
              <p:nvPr userDrawn="1"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sḷiḑé"/>
              <p:cNvSpPr/>
              <p:nvPr userDrawn="1"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s1iďé"/>
              <p:cNvSpPr/>
              <p:nvPr userDrawn="1"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ṥḻîḋè"/>
              <p:cNvSpPr/>
              <p:nvPr userDrawn="1"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ṩ1íḋé"/>
              <p:cNvSpPr/>
              <p:nvPr userDrawn="1"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ś1ïḋe"/>
              <p:cNvSpPr/>
              <p:nvPr userDrawn="1"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s1íďe"/>
              <p:cNvSpPr/>
              <p:nvPr userDrawn="1"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i$ľide"/>
              <p:cNvSpPr/>
              <p:nvPr userDrawn="1"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í$lïḓé"/>
              <p:cNvSpPr/>
              <p:nvPr userDrawn="1"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6" name="íṧļïďê"/>
            <p:cNvGrpSpPr/>
            <p:nvPr userDrawn="1"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53" name="ïṩḷïḋê"/>
              <p:cNvSpPr/>
              <p:nvPr userDrawn="1"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ṧḻidè"/>
              <p:cNvSpPr/>
              <p:nvPr userDrawn="1"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íṥḷïďê"/>
              <p:cNvSpPr/>
              <p:nvPr userDrawn="1"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şļïḑe"/>
              <p:cNvSpPr/>
              <p:nvPr userDrawn="1"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sľiďe"/>
              <p:cNvSpPr/>
              <p:nvPr userDrawn="1"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Sľîďê"/>
              <p:cNvSpPr/>
              <p:nvPr userDrawn="1"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ṩḷiḋe"/>
              <p:cNvSpPr/>
              <p:nvPr userDrawn="1"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iš1iḑé"/>
              <p:cNvSpPr/>
              <p:nvPr userDrawn="1"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iṣľíḍê"/>
              <p:cNvSpPr/>
              <p:nvPr userDrawn="1"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ïsḻîďe"/>
              <p:cNvSpPr/>
              <p:nvPr userDrawn="1"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şḻïḓe"/>
              <p:cNvSpPr/>
              <p:nvPr userDrawn="1"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7" name="ïśľiḓê"/>
            <p:cNvGrpSpPr/>
            <p:nvPr userDrawn="1"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18" name="ïşļïḍè"/>
              <p:cNvSpPr/>
              <p:nvPr userDrawn="1"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ïśḷíḓé"/>
              <p:cNvSpPr/>
              <p:nvPr userDrawn="1"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Sļïďè"/>
              <p:cNvSpPr/>
              <p:nvPr userDrawn="1"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šļîḑê"/>
              <p:cNvSpPr/>
              <p:nvPr userDrawn="1"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ṧļîḓe"/>
              <p:cNvSpPr/>
              <p:nvPr userDrawn="1"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í$1idé"/>
              <p:cNvSpPr/>
              <p:nvPr userDrawn="1"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$lïḍe"/>
              <p:cNvSpPr/>
              <p:nvPr userDrawn="1"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ṥľiḓê"/>
              <p:cNvSpPr/>
              <p:nvPr userDrawn="1"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1îḋê"/>
              <p:cNvSpPr/>
              <p:nvPr userDrawn="1"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śľîdé"/>
              <p:cNvSpPr/>
              <p:nvPr userDrawn="1"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ļîḋé"/>
              <p:cNvSpPr/>
              <p:nvPr userDrawn="1"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ḻïḓé"/>
              <p:cNvSpPr/>
              <p:nvPr userDrawn="1"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ṧľîḑê"/>
              <p:cNvSpPr/>
              <p:nvPr userDrawn="1"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1îde"/>
              <p:cNvSpPr/>
              <p:nvPr userDrawn="1"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iṣḻiḓê"/>
              <p:cNvSpPr/>
              <p:nvPr userDrawn="1"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1îde"/>
              <p:cNvSpPr/>
              <p:nvPr userDrawn="1"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ṥľïḑê"/>
              <p:cNvSpPr/>
              <p:nvPr userDrawn="1"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ŝḻíḑè"/>
              <p:cNvSpPr/>
              <p:nvPr userDrawn="1"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ṧḷídè"/>
              <p:cNvSpPr/>
              <p:nvPr userDrawn="1"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$líḋé"/>
              <p:cNvSpPr/>
              <p:nvPr userDrawn="1"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ïḓè"/>
              <p:cNvSpPr/>
              <p:nvPr userDrawn="1"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ṥḷíde"/>
              <p:cNvSpPr/>
              <p:nvPr userDrawn="1"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ŝ1iḑè"/>
              <p:cNvSpPr/>
              <p:nvPr userDrawn="1"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ş1îḓê"/>
              <p:cNvSpPr/>
              <p:nvPr userDrawn="1"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iṧlïdê"/>
              <p:cNvSpPr/>
              <p:nvPr userDrawn="1"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lïḋe"/>
              <p:cNvSpPr/>
              <p:nvPr userDrawn="1"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1îḓê"/>
              <p:cNvSpPr/>
              <p:nvPr userDrawn="1"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sḷîḓè"/>
              <p:cNvSpPr/>
              <p:nvPr userDrawn="1"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ṩļiḍè"/>
              <p:cNvSpPr/>
              <p:nvPr userDrawn="1"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íSļiḓê"/>
              <p:cNvSpPr/>
              <p:nvPr userDrawn="1"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ṧļïḑe"/>
              <p:cNvSpPr/>
              <p:nvPr userDrawn="1"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ïṧļïdé"/>
              <p:cNvSpPr/>
              <p:nvPr userDrawn="1"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ṩliďé"/>
              <p:cNvSpPr/>
              <p:nvPr userDrawn="1"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ṩ1ïḑé"/>
              <p:cNvSpPr/>
              <p:nvPr userDrawn="1"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ṧḷïḍe"/>
              <p:cNvSpPr/>
              <p:nvPr userDrawn="1"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0210" y="4735748"/>
            <a:ext cx="3339965" cy="333375"/>
          </a:xfrm>
          <a:prstGeom prst="rect">
            <a:avLst/>
          </a:prstGeom>
          <a:solidFill>
            <a:schemeClr val="accent2"/>
          </a:solidFill>
        </p:spPr>
        <p:txBody>
          <a:bodyPr lIns="90000" tIns="0" rIns="90000" bIns="0" anchor="ctr" anchorCtr="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90" name="标题 1"/>
          <p:cNvSpPr>
            <a:spLocks noGrp="1"/>
          </p:cNvSpPr>
          <p:nvPr>
            <p:ph type="title" hasCustomPrompt="1"/>
          </p:nvPr>
        </p:nvSpPr>
        <p:spPr>
          <a:xfrm>
            <a:off x="748325" y="2070036"/>
            <a:ext cx="6389075" cy="87449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just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</a:t>
            </a:r>
            <a:endParaRPr lang="zh-CN" altLang="en-US"/>
          </a:p>
        </p:txBody>
      </p:sp>
      <p:sp>
        <p:nvSpPr>
          <p:cNvPr id="91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748326" y="2944528"/>
            <a:ext cx="6389074" cy="34194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just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Lorem ipsum dolor sit amet, consectetuer adipiscing elit</a:t>
            </a:r>
            <a:r>
              <a:rPr lang="en-US" altLang="zh-CN"/>
              <a:t>. </a:t>
            </a:r>
            <a:endParaRPr lang="zh-CN" altLang="en-US"/>
          </a:p>
        </p:txBody>
      </p:sp>
      <p:sp>
        <p:nvSpPr>
          <p:cNvPr id="92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87" name="矩形 8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300514" cy="365125"/>
          </a:xfrm>
          <a:prstGeom prst="rect">
            <a:avLst/>
          </a:prstGeom>
        </p:spPr>
        <p:txBody>
          <a:bodyPr lIns="0" tIns="0" rIns="0" bIns="0"/>
          <a:lstStyle/>
          <a:p>
            <a:fld id="{F3F94DE1-356D-48CE-8C7E-391379660C9F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660400" y="510681"/>
            <a:ext cx="2300514" cy="518019"/>
            <a:chOff x="1914526" y="2486026"/>
            <a:chExt cx="8361362" cy="1882775"/>
          </a:xfrm>
        </p:grpSpPr>
        <p:grpSp>
          <p:nvGrpSpPr>
            <p:cNvPr id="10" name="îşliḑê"/>
            <p:cNvGrpSpPr/>
            <p:nvPr userDrawn="1"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59" name="ïṥ1íďe"/>
              <p:cNvSpPr/>
              <p:nvPr userDrawn="1"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iṣḷîḍé"/>
              <p:cNvSpPr/>
              <p:nvPr userDrawn="1"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Slïḋê"/>
              <p:cNvSpPr/>
              <p:nvPr userDrawn="1"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ïṡḷîḑè"/>
              <p:cNvSpPr/>
              <p:nvPr userDrawn="1"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ṩḷïďè"/>
              <p:cNvSpPr/>
              <p:nvPr userDrawn="1"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ŝ1íḑe"/>
              <p:cNvSpPr/>
              <p:nvPr userDrawn="1"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ïṩļïḓe"/>
              <p:cNvSpPr/>
              <p:nvPr userDrawn="1"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sḻíďê"/>
              <p:cNvSpPr/>
              <p:nvPr userDrawn="1"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îSlíḍé"/>
              <p:cNvSpPr/>
              <p:nvPr userDrawn="1"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śḻîḓé"/>
              <p:cNvSpPr/>
              <p:nvPr userDrawn="1"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íśḷídê"/>
              <p:cNvSpPr/>
              <p:nvPr userDrawn="1"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śļiḋé"/>
              <p:cNvSpPr/>
              <p:nvPr userDrawn="1"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şļîdé"/>
              <p:cNvSpPr/>
              <p:nvPr userDrawn="1"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sļidê"/>
              <p:cNvSpPr/>
              <p:nvPr userDrawn="1"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şľíḋe"/>
              <p:cNvSpPr/>
              <p:nvPr userDrawn="1"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sḷiḑé"/>
              <p:cNvSpPr/>
              <p:nvPr userDrawn="1"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s1iďé"/>
              <p:cNvSpPr/>
              <p:nvPr userDrawn="1"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ṥḻîḋè"/>
              <p:cNvSpPr/>
              <p:nvPr userDrawn="1"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ṩ1íḋé"/>
              <p:cNvSpPr/>
              <p:nvPr userDrawn="1"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ś1ïḋe"/>
              <p:cNvSpPr/>
              <p:nvPr userDrawn="1"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ís1íďe"/>
              <p:cNvSpPr/>
              <p:nvPr userDrawn="1"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$ľide"/>
              <p:cNvSpPr/>
              <p:nvPr userDrawn="1"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$lïḓé"/>
              <p:cNvSpPr/>
              <p:nvPr userDrawn="1"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íṧļïďê"/>
            <p:cNvGrpSpPr/>
            <p:nvPr userDrawn="1"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48" name="ïṩḷïḋê"/>
              <p:cNvSpPr/>
              <p:nvPr userDrawn="1"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iṧḻidè"/>
              <p:cNvSpPr/>
              <p:nvPr userDrawn="1"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ṥḷïďê"/>
              <p:cNvSpPr/>
              <p:nvPr userDrawn="1"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şļïḑe"/>
              <p:cNvSpPr/>
              <p:nvPr userDrawn="1"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sľiďe"/>
              <p:cNvSpPr/>
              <p:nvPr userDrawn="1"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Sľîďê"/>
              <p:cNvSpPr/>
              <p:nvPr userDrawn="1"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íṩḷiḋe"/>
              <p:cNvSpPr/>
              <p:nvPr userDrawn="1"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iš1iḑé"/>
              <p:cNvSpPr/>
              <p:nvPr userDrawn="1"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iṣľíḍê"/>
              <p:cNvSpPr/>
              <p:nvPr userDrawn="1"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sḻîďe"/>
              <p:cNvSpPr/>
              <p:nvPr userDrawn="1"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íşḻïḓe"/>
              <p:cNvSpPr/>
              <p:nvPr userDrawn="1"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ïśľiḓê"/>
            <p:cNvGrpSpPr/>
            <p:nvPr userDrawn="1"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13" name="ïşļïḍè"/>
              <p:cNvSpPr/>
              <p:nvPr userDrawn="1"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ïśḷíḓé"/>
              <p:cNvSpPr/>
              <p:nvPr userDrawn="1"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ïSļïďè"/>
              <p:cNvSpPr/>
              <p:nvPr userDrawn="1"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îšļîḑê"/>
              <p:cNvSpPr/>
              <p:nvPr userDrawn="1"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ïṧļîḓe"/>
              <p:cNvSpPr/>
              <p:nvPr userDrawn="1"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$1idé"/>
              <p:cNvSpPr/>
              <p:nvPr userDrawn="1"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i$lïḍe"/>
              <p:cNvSpPr/>
              <p:nvPr userDrawn="1"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ṥľiḓê"/>
              <p:cNvSpPr/>
              <p:nvPr userDrawn="1"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1îḋê"/>
              <p:cNvSpPr/>
              <p:nvPr userDrawn="1"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śľîdé"/>
              <p:cNvSpPr/>
              <p:nvPr userDrawn="1"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ïśļîḋé"/>
              <p:cNvSpPr/>
              <p:nvPr userDrawn="1"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ŝḻïḓé"/>
              <p:cNvSpPr/>
              <p:nvPr userDrawn="1"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îḑê"/>
              <p:cNvSpPr/>
              <p:nvPr userDrawn="1"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1îde"/>
              <p:cNvSpPr/>
              <p:nvPr userDrawn="1"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ṣḻiḓê"/>
              <p:cNvSpPr/>
              <p:nvPr userDrawn="1"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ṡ1îde"/>
              <p:cNvSpPr/>
              <p:nvPr userDrawn="1"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ṥľïḑê"/>
              <p:cNvSpPr/>
              <p:nvPr userDrawn="1"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ŝḻíḑè"/>
              <p:cNvSpPr/>
              <p:nvPr userDrawn="1"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ṧḷídè"/>
              <p:cNvSpPr/>
              <p:nvPr userDrawn="1"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$líḋé"/>
              <p:cNvSpPr/>
              <p:nvPr userDrawn="1"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ṩḻïḓè"/>
              <p:cNvSpPr/>
              <p:nvPr userDrawn="1"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ṥḷíde"/>
              <p:cNvSpPr/>
              <p:nvPr userDrawn="1"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îŝ1iḑè"/>
              <p:cNvSpPr/>
              <p:nvPr userDrawn="1"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ş1îḓê"/>
              <p:cNvSpPr/>
              <p:nvPr userDrawn="1"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ṧlïdê"/>
              <p:cNvSpPr/>
              <p:nvPr userDrawn="1"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lïḋe"/>
              <p:cNvSpPr/>
              <p:nvPr userDrawn="1"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S1îḓê"/>
              <p:cNvSpPr/>
              <p:nvPr userDrawn="1"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ḷîḓè"/>
              <p:cNvSpPr/>
              <p:nvPr userDrawn="1"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ṩļiḍè"/>
              <p:cNvSpPr/>
              <p:nvPr userDrawn="1"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ļiḓê"/>
              <p:cNvSpPr/>
              <p:nvPr userDrawn="1"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ļïḑe"/>
              <p:cNvSpPr/>
              <p:nvPr userDrawn="1"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ïṧļïdé"/>
              <p:cNvSpPr/>
              <p:nvPr userDrawn="1"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ṩliďé"/>
              <p:cNvSpPr/>
              <p:nvPr userDrawn="1"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ṩ1ïḑé"/>
              <p:cNvSpPr/>
              <p:nvPr userDrawn="1"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ṧḷïḍe"/>
              <p:cNvSpPr/>
              <p:nvPr userDrawn="1"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7" name="文本占位符 8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929576"/>
            <a:ext cx="1656265" cy="159067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11500">
                <a:latin typeface="+mn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3462714"/>
            <a:ext cx="6887029" cy="56115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91" name="文本占位符 88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" y="4082899"/>
            <a:ext cx="6887029" cy="39385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Lorem ipsum dolor </a:t>
            </a:r>
            <a:r>
              <a:rPr lang="en-US" altLang="zh-CN"/>
              <a:t>sit amet</a:t>
            </a:r>
            <a:endParaRPr lang="zh-CN" altLang="en-US"/>
          </a:p>
        </p:txBody>
      </p:sp>
      <p:sp>
        <p:nvSpPr>
          <p:cNvPr id="8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2349" y="780466"/>
            <a:ext cx="11047307" cy="52970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<a:noAutofit/>
          </a:bodyPr>
          <a:lstStyle/>
          <a:p>
            <a:pPr algn="ctr" defTabSz="661035">
              <a:lnSpc>
                <a:spcPct val="120000"/>
              </a:lnSpc>
            </a:pPr>
            <a:endParaRPr lang="zh-CN" altLang="en-US" sz="975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68907" y="547410"/>
            <a:ext cx="2529333" cy="811255"/>
            <a:chOff x="876679" y="527088"/>
            <a:chExt cx="1897001" cy="811254"/>
          </a:xfrm>
        </p:grpSpPr>
        <p:sp>
          <p:nvSpPr>
            <p:cNvPr id="4" name="直角三角形 3"/>
            <p:cNvSpPr/>
            <p:nvPr/>
          </p:nvSpPr>
          <p:spPr>
            <a:xfrm flipH="1">
              <a:off x="876679" y="555909"/>
              <a:ext cx="106136" cy="190654"/>
            </a:xfrm>
            <a:prstGeom prst="rtTriangle">
              <a:avLst/>
            </a:prstGeom>
            <a:solidFill>
              <a:srgbClr val="656B6E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noAutofit/>
            </a:bodyPr>
            <a:lstStyle/>
            <a:p>
              <a:pPr algn="ctr" defTabSz="661035">
                <a:lnSpc>
                  <a:spcPct val="120000"/>
                </a:lnSpc>
              </a:pPr>
              <a:endParaRPr lang="zh-CN" altLang="en-US" sz="975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90053" y="527088"/>
              <a:ext cx="1783627" cy="811254"/>
            </a:xfrm>
            <a:prstGeom prst="rect">
              <a:avLst/>
            </a:prstGeom>
            <a:solidFill>
              <a:srgbClr val="808C94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noAutofit/>
            </a:bodyPr>
            <a:lstStyle/>
            <a:p>
              <a:pPr algn="ctr" defTabSz="661035">
                <a:lnSpc>
                  <a:spcPct val="120000"/>
                </a:lnSpc>
              </a:pPr>
              <a:endParaRPr lang="zh-CN" altLang="en-US" sz="975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718231" y="6323884"/>
            <a:ext cx="3019698" cy="361855"/>
            <a:chOff x="3336324" y="6323884"/>
            <a:chExt cx="3019698" cy="361855"/>
          </a:xfrm>
        </p:grpSpPr>
        <p:grpSp>
          <p:nvGrpSpPr>
            <p:cNvPr id="21" name="PA_组合 2"/>
            <p:cNvGrpSpPr/>
            <p:nvPr userDrawn="1">
              <p:custDataLst>
                <p:tags r:id="rId2"/>
              </p:custDataLst>
            </p:nvPr>
          </p:nvGrpSpPr>
          <p:grpSpPr>
            <a:xfrm>
              <a:off x="3336324" y="6388864"/>
              <a:ext cx="736171" cy="263181"/>
              <a:chOff x="9668623" y="5462875"/>
              <a:chExt cx="2145277" cy="766937"/>
            </a:xfrm>
            <a:solidFill>
              <a:srgbClr val="BB1C22"/>
            </a:solidFill>
          </p:grpSpPr>
          <p:sp>
            <p:nvSpPr>
              <p:cNvPr id="22" name="Freeform 51"/>
              <p:cNvSpPr/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3" name="Freeform 52"/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Freeform 53"/>
              <p:cNvSpPr/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54"/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8" name="Freeform 55"/>
              <p:cNvSpPr/>
              <p:nvPr/>
            </p:nvSpPr>
            <p:spPr bwMode="auto">
              <a:xfrm>
                <a:off x="9947509" y="5489691"/>
                <a:ext cx="316428" cy="740120"/>
              </a:xfrm>
              <a:custGeom>
                <a:avLst/>
                <a:gdLst>
                  <a:gd name="T0" fmla="*/ 59 w 59"/>
                  <a:gd name="T1" fmla="*/ 93 h 138"/>
                  <a:gd name="T2" fmla="*/ 59 w 59"/>
                  <a:gd name="T3" fmla="*/ 93 h 138"/>
                  <a:gd name="T4" fmla="*/ 59 w 59"/>
                  <a:gd name="T5" fmla="*/ 0 h 138"/>
                  <a:gd name="T6" fmla="*/ 43 w 59"/>
                  <a:gd name="T7" fmla="*/ 0 h 138"/>
                  <a:gd name="T8" fmla="*/ 43 w 59"/>
                  <a:gd name="T9" fmla="*/ 88 h 138"/>
                  <a:gd name="T10" fmla="*/ 0 w 59"/>
                  <a:gd name="T11" fmla="*/ 138 h 138"/>
                  <a:gd name="T12" fmla="*/ 22 w 59"/>
                  <a:gd name="T13" fmla="*/ 138 h 138"/>
                  <a:gd name="T14" fmla="*/ 59 w 59"/>
                  <a:gd name="T15" fmla="*/ 93 h 138"/>
                  <a:gd name="T16" fmla="*/ 59 w 59"/>
                  <a:gd name="T17" fmla="*/ 9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38">
                    <a:moveTo>
                      <a:pt x="59" y="93"/>
                    </a:moveTo>
                    <a:lnTo>
                      <a:pt x="59" y="93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43" y="88"/>
                    </a:lnTo>
                    <a:lnTo>
                      <a:pt x="0" y="138"/>
                    </a:lnTo>
                    <a:lnTo>
                      <a:pt x="22" y="138"/>
                    </a:lnTo>
                    <a:lnTo>
                      <a:pt x="59" y="93"/>
                    </a:lnTo>
                    <a:lnTo>
                      <a:pt x="59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56"/>
              <p:cNvSpPr/>
              <p:nvPr/>
            </p:nvSpPr>
            <p:spPr bwMode="auto">
              <a:xfrm>
                <a:off x="10237121" y="5999195"/>
                <a:ext cx="252070" cy="230617"/>
              </a:xfrm>
              <a:custGeom>
                <a:avLst/>
                <a:gdLst>
                  <a:gd name="T0" fmla="*/ 9 w 47"/>
                  <a:gd name="T1" fmla="*/ 0 h 43"/>
                  <a:gd name="T2" fmla="*/ 0 w 47"/>
                  <a:gd name="T3" fmla="*/ 11 h 43"/>
                  <a:gd name="T4" fmla="*/ 27 w 47"/>
                  <a:gd name="T5" fmla="*/ 43 h 43"/>
                  <a:gd name="T6" fmla="*/ 47 w 47"/>
                  <a:gd name="T7" fmla="*/ 43 h 43"/>
                  <a:gd name="T8" fmla="*/ 9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9" y="0"/>
                    </a:moveTo>
                    <a:lnTo>
                      <a:pt x="0" y="11"/>
                    </a:lnTo>
                    <a:lnTo>
                      <a:pt x="27" y="43"/>
                    </a:lnTo>
                    <a:lnTo>
                      <a:pt x="47" y="4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Rectangle 57"/>
              <p:cNvSpPr>
                <a:spLocks noChangeArrowheads="1"/>
              </p:cNvSpPr>
              <p:nvPr/>
            </p:nvSpPr>
            <p:spPr bwMode="auto">
              <a:xfrm>
                <a:off x="9668623" y="5800756"/>
                <a:ext cx="91174" cy="4290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Rectangle 58"/>
              <p:cNvSpPr>
                <a:spLocks noChangeArrowheads="1"/>
              </p:cNvSpPr>
              <p:nvPr/>
            </p:nvSpPr>
            <p:spPr bwMode="auto">
              <a:xfrm>
                <a:off x="10017231" y="5489691"/>
                <a:ext cx="80448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Rectangle 59"/>
              <p:cNvSpPr>
                <a:spLocks noChangeArrowheads="1"/>
              </p:cNvSpPr>
              <p:nvPr/>
            </p:nvSpPr>
            <p:spPr bwMode="auto">
              <a:xfrm>
                <a:off x="10333659" y="5489691"/>
                <a:ext cx="85811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60"/>
              <p:cNvSpPr/>
              <p:nvPr/>
            </p:nvSpPr>
            <p:spPr bwMode="auto">
              <a:xfrm>
                <a:off x="9668623" y="5489691"/>
                <a:ext cx="278886" cy="740120"/>
              </a:xfrm>
              <a:custGeom>
                <a:avLst/>
                <a:gdLst>
                  <a:gd name="T0" fmla="*/ 52 w 52"/>
                  <a:gd name="T1" fmla="*/ 92 h 138"/>
                  <a:gd name="T2" fmla="*/ 52 w 52"/>
                  <a:gd name="T3" fmla="*/ 78 h 138"/>
                  <a:gd name="T4" fmla="*/ 45 w 52"/>
                  <a:gd name="T5" fmla="*/ 78 h 138"/>
                  <a:gd name="T6" fmla="*/ 45 w 52"/>
                  <a:gd name="T7" fmla="*/ 49 h 138"/>
                  <a:gd name="T8" fmla="*/ 52 w 52"/>
                  <a:gd name="T9" fmla="*/ 49 h 138"/>
                  <a:gd name="T10" fmla="*/ 52 w 52"/>
                  <a:gd name="T11" fmla="*/ 35 h 138"/>
                  <a:gd name="T12" fmla="*/ 45 w 52"/>
                  <a:gd name="T13" fmla="*/ 35 h 138"/>
                  <a:gd name="T14" fmla="*/ 45 w 52"/>
                  <a:gd name="T15" fmla="*/ 13 h 138"/>
                  <a:gd name="T16" fmla="*/ 52 w 52"/>
                  <a:gd name="T17" fmla="*/ 13 h 138"/>
                  <a:gd name="T18" fmla="*/ 52 w 52"/>
                  <a:gd name="T19" fmla="*/ 0 h 138"/>
                  <a:gd name="T20" fmla="*/ 45 w 52"/>
                  <a:gd name="T21" fmla="*/ 0 h 138"/>
                  <a:gd name="T22" fmla="*/ 29 w 52"/>
                  <a:gd name="T23" fmla="*/ 0 h 138"/>
                  <a:gd name="T24" fmla="*/ 0 w 52"/>
                  <a:gd name="T25" fmla="*/ 0 h 138"/>
                  <a:gd name="T26" fmla="*/ 0 w 52"/>
                  <a:gd name="T27" fmla="*/ 13 h 138"/>
                  <a:gd name="T28" fmla="*/ 29 w 52"/>
                  <a:gd name="T29" fmla="*/ 13 h 138"/>
                  <a:gd name="T30" fmla="*/ 29 w 52"/>
                  <a:gd name="T31" fmla="*/ 35 h 138"/>
                  <a:gd name="T32" fmla="*/ 0 w 52"/>
                  <a:gd name="T33" fmla="*/ 35 h 138"/>
                  <a:gd name="T34" fmla="*/ 0 w 52"/>
                  <a:gd name="T35" fmla="*/ 49 h 138"/>
                  <a:gd name="T36" fmla="*/ 29 w 52"/>
                  <a:gd name="T37" fmla="*/ 49 h 138"/>
                  <a:gd name="T38" fmla="*/ 29 w 52"/>
                  <a:gd name="T39" fmla="*/ 78 h 138"/>
                  <a:gd name="T40" fmla="*/ 29 w 52"/>
                  <a:gd name="T41" fmla="*/ 92 h 138"/>
                  <a:gd name="T42" fmla="*/ 29 w 52"/>
                  <a:gd name="T43" fmla="*/ 138 h 138"/>
                  <a:gd name="T44" fmla="*/ 45 w 52"/>
                  <a:gd name="T45" fmla="*/ 138 h 138"/>
                  <a:gd name="T46" fmla="*/ 45 w 52"/>
                  <a:gd name="T47" fmla="*/ 92 h 138"/>
                  <a:gd name="T48" fmla="*/ 52 w 52"/>
                  <a:gd name="T4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138">
                    <a:moveTo>
                      <a:pt x="52" y="92"/>
                    </a:moveTo>
                    <a:lnTo>
                      <a:pt x="52" y="78"/>
                    </a:lnTo>
                    <a:lnTo>
                      <a:pt x="45" y="78"/>
                    </a:lnTo>
                    <a:lnTo>
                      <a:pt x="45" y="49"/>
                    </a:lnTo>
                    <a:lnTo>
                      <a:pt x="52" y="49"/>
                    </a:lnTo>
                    <a:lnTo>
                      <a:pt x="52" y="35"/>
                    </a:lnTo>
                    <a:lnTo>
                      <a:pt x="45" y="35"/>
                    </a:lnTo>
                    <a:lnTo>
                      <a:pt x="45" y="13"/>
                    </a:lnTo>
                    <a:lnTo>
                      <a:pt x="52" y="13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9" y="13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49"/>
                    </a:lnTo>
                    <a:lnTo>
                      <a:pt x="29" y="49"/>
                    </a:lnTo>
                    <a:lnTo>
                      <a:pt x="29" y="78"/>
                    </a:lnTo>
                    <a:lnTo>
                      <a:pt x="29" y="92"/>
                    </a:lnTo>
                    <a:lnTo>
                      <a:pt x="29" y="138"/>
                    </a:lnTo>
                    <a:lnTo>
                      <a:pt x="45" y="138"/>
                    </a:lnTo>
                    <a:lnTo>
                      <a:pt x="45" y="92"/>
                    </a:lnTo>
                    <a:lnTo>
                      <a:pt x="52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61"/>
              <p:cNvSpPr>
                <a:spLocks noEditPoints="1"/>
              </p:cNvSpPr>
              <p:nvPr/>
            </p:nvSpPr>
            <p:spPr bwMode="auto">
              <a:xfrm>
                <a:off x="11438477" y="5462875"/>
                <a:ext cx="375423" cy="386150"/>
              </a:xfrm>
              <a:custGeom>
                <a:avLst/>
                <a:gdLst>
                  <a:gd name="T0" fmla="*/ 26 w 51"/>
                  <a:gd name="T1" fmla="*/ 52 h 52"/>
                  <a:gd name="T2" fmla="*/ 7 w 51"/>
                  <a:gd name="T3" fmla="*/ 44 h 52"/>
                  <a:gd name="T4" fmla="*/ 0 w 51"/>
                  <a:gd name="T5" fmla="*/ 26 h 52"/>
                  <a:gd name="T6" fmla="*/ 7 w 51"/>
                  <a:gd name="T7" fmla="*/ 8 h 52"/>
                  <a:gd name="T8" fmla="*/ 26 w 51"/>
                  <a:gd name="T9" fmla="*/ 0 h 52"/>
                  <a:gd name="T10" fmla="*/ 44 w 51"/>
                  <a:gd name="T11" fmla="*/ 8 h 52"/>
                  <a:gd name="T12" fmla="*/ 51 w 51"/>
                  <a:gd name="T13" fmla="*/ 26 h 52"/>
                  <a:gd name="T14" fmla="*/ 44 w 51"/>
                  <a:gd name="T15" fmla="*/ 44 h 52"/>
                  <a:gd name="T16" fmla="*/ 26 w 51"/>
                  <a:gd name="T17" fmla="*/ 52 h 52"/>
                  <a:gd name="T18" fmla="*/ 26 w 51"/>
                  <a:gd name="T19" fmla="*/ 4 h 52"/>
                  <a:gd name="T20" fmla="*/ 10 w 51"/>
                  <a:gd name="T21" fmla="*/ 11 h 52"/>
                  <a:gd name="T22" fmla="*/ 4 w 51"/>
                  <a:gd name="T23" fmla="*/ 26 h 52"/>
                  <a:gd name="T24" fmla="*/ 10 w 51"/>
                  <a:gd name="T25" fmla="*/ 41 h 52"/>
                  <a:gd name="T26" fmla="*/ 26 w 51"/>
                  <a:gd name="T27" fmla="*/ 48 h 52"/>
                  <a:gd name="T28" fmla="*/ 41 w 51"/>
                  <a:gd name="T29" fmla="*/ 41 h 52"/>
                  <a:gd name="T30" fmla="*/ 47 w 51"/>
                  <a:gd name="T31" fmla="*/ 26 h 52"/>
                  <a:gd name="T32" fmla="*/ 41 w 51"/>
                  <a:gd name="T33" fmla="*/ 11 h 52"/>
                  <a:gd name="T34" fmla="*/ 26 w 51"/>
                  <a:gd name="T35" fmla="*/ 4 h 52"/>
                  <a:gd name="T36" fmla="*/ 38 w 51"/>
                  <a:gd name="T37" fmla="*/ 42 h 52"/>
                  <a:gd name="T38" fmla="*/ 32 w 51"/>
                  <a:gd name="T39" fmla="*/ 42 h 52"/>
                  <a:gd name="T40" fmla="*/ 29 w 51"/>
                  <a:gd name="T41" fmla="*/ 34 h 52"/>
                  <a:gd name="T42" fmla="*/ 23 w 51"/>
                  <a:gd name="T43" fmla="*/ 28 h 52"/>
                  <a:gd name="T44" fmla="*/ 21 w 51"/>
                  <a:gd name="T45" fmla="*/ 28 h 52"/>
                  <a:gd name="T46" fmla="*/ 21 w 51"/>
                  <a:gd name="T47" fmla="*/ 42 h 52"/>
                  <a:gd name="T48" fmla="*/ 15 w 51"/>
                  <a:gd name="T49" fmla="*/ 42 h 52"/>
                  <a:gd name="T50" fmla="*/ 15 w 51"/>
                  <a:gd name="T51" fmla="*/ 9 h 52"/>
                  <a:gd name="T52" fmla="*/ 25 w 51"/>
                  <a:gd name="T53" fmla="*/ 9 h 52"/>
                  <a:gd name="T54" fmla="*/ 34 w 51"/>
                  <a:gd name="T55" fmla="*/ 12 h 52"/>
                  <a:gd name="T56" fmla="*/ 37 w 51"/>
                  <a:gd name="T57" fmla="*/ 18 h 52"/>
                  <a:gd name="T58" fmla="*/ 35 w 51"/>
                  <a:gd name="T59" fmla="*/ 24 h 52"/>
                  <a:gd name="T60" fmla="*/ 28 w 51"/>
                  <a:gd name="T61" fmla="*/ 27 h 52"/>
                  <a:gd name="T62" fmla="*/ 28 w 51"/>
                  <a:gd name="T63" fmla="*/ 27 h 52"/>
                  <a:gd name="T64" fmla="*/ 34 w 51"/>
                  <a:gd name="T65" fmla="*/ 33 h 52"/>
                  <a:gd name="T66" fmla="*/ 38 w 51"/>
                  <a:gd name="T67" fmla="*/ 42 h 52"/>
                  <a:gd name="T68" fmla="*/ 21 w 51"/>
                  <a:gd name="T69" fmla="*/ 14 h 52"/>
                  <a:gd name="T70" fmla="*/ 21 w 51"/>
                  <a:gd name="T71" fmla="*/ 24 h 52"/>
                  <a:gd name="T72" fmla="*/ 25 w 51"/>
                  <a:gd name="T73" fmla="*/ 24 h 52"/>
                  <a:gd name="T74" fmla="*/ 31 w 51"/>
                  <a:gd name="T75" fmla="*/ 19 h 52"/>
                  <a:gd name="T76" fmla="*/ 30 w 51"/>
                  <a:gd name="T77" fmla="*/ 15 h 52"/>
                  <a:gd name="T78" fmla="*/ 24 w 51"/>
                  <a:gd name="T79" fmla="*/ 14 h 52"/>
                  <a:gd name="T80" fmla="*/ 21 w 51"/>
                  <a:gd name="T81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18" y="52"/>
                      <a:pt x="12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3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4" y="6"/>
                      <a:pt x="10" y="11"/>
                    </a:cubicBezTo>
                    <a:cubicBezTo>
                      <a:pt x="6" y="15"/>
                      <a:pt x="4" y="20"/>
                      <a:pt x="4" y="26"/>
                    </a:cubicBezTo>
                    <a:cubicBezTo>
                      <a:pt x="4" y="32"/>
                      <a:pt x="6" y="37"/>
                      <a:pt x="10" y="41"/>
                    </a:cubicBezTo>
                    <a:cubicBezTo>
                      <a:pt x="14" y="46"/>
                      <a:pt x="20" y="48"/>
                      <a:pt x="26" y="48"/>
                    </a:cubicBezTo>
                    <a:cubicBezTo>
                      <a:pt x="32" y="48"/>
                      <a:pt x="37" y="46"/>
                      <a:pt x="41" y="41"/>
                    </a:cubicBezTo>
                    <a:cubicBezTo>
                      <a:pt x="45" y="37"/>
                      <a:pt x="47" y="32"/>
                      <a:pt x="47" y="26"/>
                    </a:cubicBezTo>
                    <a:cubicBezTo>
                      <a:pt x="47" y="20"/>
                      <a:pt x="45" y="15"/>
                      <a:pt x="41" y="11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  <a:moveTo>
                      <a:pt x="38" y="42"/>
                    </a:moveTo>
                    <a:cubicBezTo>
                      <a:pt x="32" y="42"/>
                      <a:pt x="32" y="42"/>
                      <a:pt x="32" y="42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0"/>
                      <a:pt x="25" y="28"/>
                      <a:pt x="23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9" y="9"/>
                      <a:pt x="32" y="10"/>
                      <a:pt x="34" y="12"/>
                    </a:cubicBezTo>
                    <a:cubicBezTo>
                      <a:pt x="36" y="13"/>
                      <a:pt x="37" y="15"/>
                      <a:pt x="37" y="18"/>
                    </a:cubicBezTo>
                    <a:cubicBezTo>
                      <a:pt x="37" y="20"/>
                      <a:pt x="36" y="22"/>
                      <a:pt x="35" y="24"/>
                    </a:cubicBezTo>
                    <a:cubicBezTo>
                      <a:pt x="33" y="26"/>
                      <a:pt x="31" y="27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8"/>
                      <a:pt x="32" y="30"/>
                      <a:pt x="34" y="33"/>
                    </a:cubicBezTo>
                    <a:lnTo>
                      <a:pt x="38" y="42"/>
                    </a:lnTo>
                    <a:close/>
                    <a:moveTo>
                      <a:pt x="21" y="1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4"/>
                      <a:pt x="31" y="22"/>
                      <a:pt x="31" y="19"/>
                    </a:cubicBezTo>
                    <a:cubicBezTo>
                      <a:pt x="31" y="17"/>
                      <a:pt x="31" y="15"/>
                      <a:pt x="30" y="15"/>
                    </a:cubicBezTo>
                    <a:cubicBezTo>
                      <a:pt x="28" y="14"/>
                      <a:pt x="26" y="14"/>
                      <a:pt x="24" y="14"/>
                    </a:cubicBezTo>
                    <a:lnTo>
                      <a:pt x="2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35" name="十字形 34"/>
            <p:cNvSpPr/>
            <p:nvPr userDrawn="1"/>
          </p:nvSpPr>
          <p:spPr>
            <a:xfrm rot="2700000">
              <a:off x="4250784" y="6372326"/>
              <a:ext cx="298087" cy="298086"/>
            </a:xfrm>
            <a:prstGeom prst="plus">
              <a:avLst>
                <a:gd name="adj" fmla="val 47463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36" name="Picture 7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842" y="6323884"/>
              <a:ext cx="361855" cy="361855"/>
            </a:xfrm>
            <a:prstGeom prst="rect">
              <a:avLst/>
            </a:prstGeom>
          </p:spPr>
        </p:pic>
        <p:sp>
          <p:nvSpPr>
            <p:cNvPr id="37" name="TextBox 73"/>
            <p:cNvSpPr txBox="1"/>
            <p:nvPr userDrawn="1"/>
          </p:nvSpPr>
          <p:spPr>
            <a:xfrm>
              <a:off x="5094138" y="636748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D83B0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微软听听文档</a:t>
              </a:r>
              <a:endParaRPr lang="en-US" altLang="zh-CN" sz="1400" dirty="0">
                <a:solidFill>
                  <a:srgbClr val="D83B0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533921" y="1625850"/>
            <a:ext cx="663064" cy="3942559"/>
            <a:chOff x="-1890670" y="575006"/>
            <a:chExt cx="765866" cy="6071755"/>
          </a:xfrm>
        </p:grpSpPr>
        <p:sp>
          <p:nvSpPr>
            <p:cNvPr id="4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5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6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7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8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21C60-4F77-43E7-8D5B-6BA49B8CDF2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FE37A0-30F3-4D35-94AB-C6DFBD3E2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FB01F7F0-1B86-4548-AA68-EE0E1A2790A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371061"/>
            <a:ext cx="3403600" cy="65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99888" y="386834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 录 </a:t>
            </a:r>
            <a:endParaRPr lang="zh-CN" altLang="en-US" sz="3600" b="1" dirty="0"/>
          </a:p>
        </p:txBody>
      </p:sp>
      <p:sp>
        <p:nvSpPr>
          <p:cNvPr id="9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2296001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 hasCustomPrompt="1"/>
          </p:nvPr>
        </p:nvSpPr>
        <p:spPr>
          <a:xfrm>
            <a:off x="1517755" y="2375691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研究背景</a:t>
            </a:r>
            <a:endParaRPr lang="zh-CN" altLang="en-US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8" hasCustomPrompt="1"/>
          </p:nvPr>
        </p:nvSpPr>
        <p:spPr>
          <a:xfrm>
            <a:off x="1517756" y="2666112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Background</a:t>
            </a:r>
            <a:endParaRPr lang="zh-CN" altLang="en-US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47176" y="2296001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20" hasCustomPrompt="1"/>
          </p:nvPr>
        </p:nvSpPr>
        <p:spPr>
          <a:xfrm>
            <a:off x="4218831" y="2375691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研究内容</a:t>
            </a:r>
            <a:endParaRPr lang="zh-CN" altLang="en-US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21" hasCustomPrompt="1"/>
          </p:nvPr>
        </p:nvSpPr>
        <p:spPr>
          <a:xfrm>
            <a:off x="4218832" y="2666112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Detachment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2" hasCustomPrompt="1"/>
          </p:nvPr>
        </p:nvSpPr>
        <p:spPr>
          <a:xfrm>
            <a:off x="6012086" y="2296001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23" hasCustomPrompt="1"/>
          </p:nvPr>
        </p:nvSpPr>
        <p:spPr>
          <a:xfrm>
            <a:off x="6983741" y="2375691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研究方法</a:t>
            </a:r>
            <a:endParaRPr lang="zh-CN" altLang="en-US"/>
          </a:p>
        </p:txBody>
      </p:sp>
      <p:sp>
        <p:nvSpPr>
          <p:cNvPr id="27" name="文本占位符 19"/>
          <p:cNvSpPr>
            <a:spLocks noGrp="1"/>
          </p:cNvSpPr>
          <p:nvPr>
            <p:ph type="body" sz="quarter" idx="24" hasCustomPrompt="1"/>
          </p:nvPr>
        </p:nvSpPr>
        <p:spPr>
          <a:xfrm>
            <a:off x="6983742" y="2666112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Method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5" hasCustomPrompt="1"/>
          </p:nvPr>
        </p:nvSpPr>
        <p:spPr>
          <a:xfrm>
            <a:off x="546100" y="3915433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9" name="文本占位符 19"/>
          <p:cNvSpPr>
            <a:spLocks noGrp="1"/>
          </p:cNvSpPr>
          <p:nvPr>
            <p:ph type="body" sz="quarter" idx="26" hasCustomPrompt="1"/>
          </p:nvPr>
        </p:nvSpPr>
        <p:spPr>
          <a:xfrm>
            <a:off x="1517755" y="3995123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研究结论</a:t>
            </a:r>
            <a:endParaRPr lang="zh-CN" altLang="en-US"/>
          </a:p>
        </p:txBody>
      </p:sp>
      <p:sp>
        <p:nvSpPr>
          <p:cNvPr id="30" name="文本占位符 19"/>
          <p:cNvSpPr>
            <a:spLocks noGrp="1"/>
          </p:cNvSpPr>
          <p:nvPr>
            <p:ph type="body" sz="quarter" idx="27" hasCustomPrompt="1"/>
          </p:nvPr>
        </p:nvSpPr>
        <p:spPr>
          <a:xfrm>
            <a:off x="1517756" y="4285544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Conclusion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28" hasCustomPrompt="1"/>
          </p:nvPr>
        </p:nvSpPr>
        <p:spPr>
          <a:xfrm>
            <a:off x="3247176" y="3915433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占位符 19"/>
          <p:cNvSpPr>
            <a:spLocks noGrp="1"/>
          </p:cNvSpPr>
          <p:nvPr>
            <p:ph type="body" sz="quarter" idx="29" hasCustomPrompt="1"/>
          </p:nvPr>
        </p:nvSpPr>
        <p:spPr>
          <a:xfrm>
            <a:off x="4218831" y="3995123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创新成果</a:t>
            </a:r>
            <a:endParaRPr lang="zh-CN" altLang="en-US"/>
          </a:p>
        </p:txBody>
      </p:sp>
      <p:sp>
        <p:nvSpPr>
          <p:cNvPr id="33" name="文本占位符 19"/>
          <p:cNvSpPr>
            <a:spLocks noGrp="1"/>
          </p:cNvSpPr>
          <p:nvPr>
            <p:ph type="body" sz="quarter" idx="30" hasCustomPrompt="1"/>
          </p:nvPr>
        </p:nvSpPr>
        <p:spPr>
          <a:xfrm>
            <a:off x="4218832" y="4285544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Innovation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6012086" y="3915433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5" name="文本占位符 19"/>
          <p:cNvSpPr>
            <a:spLocks noGrp="1"/>
          </p:cNvSpPr>
          <p:nvPr>
            <p:ph type="body" sz="quarter" idx="32" hasCustomPrompt="1"/>
          </p:nvPr>
        </p:nvSpPr>
        <p:spPr>
          <a:xfrm>
            <a:off x="6983741" y="3995123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未来展望</a:t>
            </a:r>
            <a:endParaRPr lang="zh-CN" altLang="en-US"/>
          </a:p>
        </p:txBody>
      </p:sp>
      <p:sp>
        <p:nvSpPr>
          <p:cNvPr id="36" name="文本占位符 19"/>
          <p:cNvSpPr>
            <a:spLocks noGrp="1"/>
          </p:cNvSpPr>
          <p:nvPr>
            <p:ph type="body" sz="quarter" idx="33" hasCustomPrompt="1"/>
          </p:nvPr>
        </p:nvSpPr>
        <p:spPr>
          <a:xfrm>
            <a:off x="6983742" y="4285544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Prospect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A21959CB-4501-4F72-BABE-36C776413D6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等腰三角形 39"/>
          <p:cNvSpPr/>
          <p:nvPr userDrawn="1"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3792668" y="3898613"/>
            <a:ext cx="2962487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等腰三角形 41"/>
          <p:cNvSpPr/>
          <p:nvPr userDrawn="1"/>
        </p:nvSpPr>
        <p:spPr>
          <a:xfrm rot="18555005" flipV="1">
            <a:off x="4553525" y="-1413687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1391631" y="1384300"/>
            <a:ext cx="2308120" cy="4089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>
              <a:buFontTx/>
              <a:buNone/>
              <a:defRPr lang="zh-CN" altLang="en-US" sz="287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789897" y="2831116"/>
            <a:ext cx="3055404" cy="1001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dist">
              <a:buFontTx/>
              <a:buNone/>
              <a:def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44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789897" y="3810207"/>
            <a:ext cx="3055404" cy="1001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dist">
              <a:buFontTx/>
              <a:buNone/>
              <a:def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indent="0" algn="dist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0926A2FB-F4DA-4B75-8F17-5BCCDC79EB3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等腰三角形 39"/>
          <p:cNvSpPr/>
          <p:nvPr userDrawn="1"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4249-C0C2-43D6-BA5B-9255C9F44DD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DE62844D-0FCD-4B99-9490-95357B7A615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371061"/>
            <a:ext cx="3403600" cy="657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99888" y="386834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 录 </a:t>
            </a:r>
            <a:endParaRPr lang="zh-CN" altLang="en-US" sz="3600" b="1" dirty="0"/>
          </a:p>
        </p:txBody>
      </p:sp>
      <p:sp>
        <p:nvSpPr>
          <p:cNvPr id="9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09AC889C-E3C7-4681-9ED3-889094BE591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3FA4F6F9-E816-4374-BB8C-BBF85F245EA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25E3D7CB-6B27-4DCA-8AA2-020CA04153C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1515179" y="1704975"/>
            <a:ext cx="3987800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 vert="horz" lIns="9000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394D5-772B-428A-A56F-E8D77A38318D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hemeOverride" Target="../theme/themeOverride11.xml"/><Relationship Id="rId5" Type="http://schemas.openxmlformats.org/officeDocument/2006/relationships/image" Target="../media/image1.sv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20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hemeOverride" Target="../theme/themeOverride1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27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27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65344" y="1676138"/>
            <a:ext cx="6538686" cy="1497857"/>
          </a:xfrm>
        </p:spPr>
        <p:txBody>
          <a:bodyPr/>
          <a:lstStyle/>
          <a:p>
            <a:r>
              <a:rPr lang="zh-CN" altLang="en-US" sz="8000" dirty="0">
                <a:solidFill>
                  <a:srgbClr val="FF0000"/>
                </a:solidFill>
                <a:sym typeface="Arial" panose="020B0604020202020204" pitchFamily="34" charset="0"/>
              </a:rPr>
              <a:t>可莉</a:t>
            </a:r>
            <a:r>
              <a:rPr lang="zh-CN" altLang="en-US" sz="8000" dirty="0">
                <a:sym typeface="Arial" panose="020B0604020202020204" pitchFamily="34" charset="0"/>
              </a:rPr>
              <a:t>大冒险</a:t>
            </a:r>
            <a:endParaRPr lang="zh-CN" altLang="en-US" sz="8000" dirty="0">
              <a:sym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AD5F901-B332-43D3-A16E-191B8DE21A5D}" type="datetime1">
              <a:rPr lang="zh-CN" altLang="en-US" smtClean="0">
                <a:sym typeface="Arial" panose="020B0604020202020204" pitchFamily="34" charset="0"/>
              </a:rPr>
            </a:fld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24530" y="5308600"/>
            <a:ext cx="2905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制作人：洪家欣，陈鹏</a:t>
            </a:r>
            <a:endParaRPr lang="zh-CN" altLang="en-US" sz="2000" b="1"/>
          </a:p>
        </p:txBody>
      </p:sp>
      <p:pic>
        <p:nvPicPr>
          <p:cNvPr id="7" name="图片占位符 6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7390765" y="-11430"/>
            <a:ext cx="4801235" cy="688276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194550" y="-254000"/>
            <a:ext cx="1931035" cy="7161530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76705"/>
            <a:ext cx="867410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构建一个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3D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的空间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2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2232660"/>
            <a:ext cx="717804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76705"/>
            <a:ext cx="867410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在这个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3D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的空间放置一个摄像机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2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80" y="7073900"/>
            <a:ext cx="3739515" cy="2690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3480" y="2219960"/>
            <a:ext cx="8028305" cy="3967480"/>
          </a:xfrm>
          <a:prstGeom prst="rect">
            <a:avLst/>
          </a:prstGeom>
        </p:spPr>
      </p:pic>
      <p:pic>
        <p:nvPicPr>
          <p:cNvPr id="8" name="图片 7" descr="343435383139313b333633373431363bbcfdcdb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8370" y="3742055"/>
            <a:ext cx="914400" cy="542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76705"/>
            <a:ext cx="867410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通过透视矩阵将世界变换成近大远小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2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5840" y="1906270"/>
            <a:ext cx="6804660" cy="31508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98190" y="5006975"/>
            <a:ext cx="169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正交</a:t>
            </a:r>
            <a:r>
              <a:rPr lang="zh-CN" altLang="en-US"/>
              <a:t>投影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90970" y="5057140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透视</a:t>
            </a:r>
            <a:r>
              <a:rPr lang="zh-CN" altLang="en-US"/>
              <a:t>投影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76705"/>
            <a:ext cx="867410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3.1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如何实现透视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投影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2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025" y="1838325"/>
            <a:ext cx="7014210" cy="3390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9335" y="1704340"/>
            <a:ext cx="4766310" cy="3577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81785"/>
            <a:ext cx="867410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将摄像机眼前的一部分空间投影到平面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2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5805" y="2070100"/>
            <a:ext cx="3711575" cy="3749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3755" y="2484120"/>
            <a:ext cx="3239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逐个三角形地画，不断取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近的更新。就得到了整个画面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81785"/>
            <a:ext cx="8674100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将这个平面画在屏幕上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2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1975" y="2448560"/>
            <a:ext cx="65919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通过原本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内的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个颜色，和六个不同的字符，构建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8*8*6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种不同颜色的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调色盘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调整控制台字体大小和颜色之后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利用WriteConsoleOutputAttribute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函数把输出字体调小，一个字作为一个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像素点。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0" y="1706245"/>
            <a:ext cx="5306060" cy="3169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230" y="3260090"/>
            <a:ext cx="1052830" cy="92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dirty="0"/>
              <a:t>游戏逻辑</a:t>
            </a:r>
            <a:endParaRPr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6"/>
          </p:nvPr>
        </p:nvSpPr>
        <p:spPr>
          <a:xfrm>
            <a:off x="4187825" y="3832225"/>
            <a:ext cx="2071370" cy="1001395"/>
          </a:xfrm>
        </p:spPr>
        <p:txBody>
          <a:bodyPr/>
          <a:lstStyle/>
          <a:p>
            <a:pPr marL="446405" algn="dist" fontAlgn="auto">
              <a:spcBef>
                <a:spcPts val="2200"/>
              </a:spcBef>
            </a:pPr>
            <a:r>
              <a:rPr lang="en-US" altLang="zh-CN" dirty="0"/>
              <a:t>Logic</a:t>
            </a:r>
            <a:endParaRPr lang="en-US" altLang="zh-CN" dirty="0"/>
          </a:p>
        </p:txBody>
      </p:sp>
      <p:sp>
        <p:nvSpPr>
          <p:cNvPr id="49" name="日期占位符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9815-873D-4C13-9D92-B9B1845E07DE}" type="datetime1">
              <a:rPr lang="zh-CN" altLang="en-US" smtClean="0"/>
            </a:fld>
            <a:endParaRPr lang="zh-CN" altLang="en-US"/>
          </a:p>
        </p:txBody>
      </p:sp>
      <p:sp>
        <p:nvSpPr>
          <p:cNvPr id="50" name="灯片编号占位符 4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7312025" y="-6350"/>
            <a:ext cx="5024120" cy="686435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312025" y="-92710"/>
            <a:ext cx="1463040" cy="7700010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2530" y="-10160"/>
            <a:ext cx="4649470" cy="68783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395845" y="-525145"/>
            <a:ext cx="1791970" cy="7700010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AA5A-1DD2-4F6E-B827-78DE0C147A80}" type="datetime1">
              <a:rPr lang="zh-CN" altLang="en-US" smtClean="0"/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6058" y="284163"/>
            <a:ext cx="68792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游戏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逻辑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23519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13485" y="1015008"/>
            <a:ext cx="4069443" cy="0"/>
          </a:xfrm>
          <a:prstGeom prst="line">
            <a:avLst/>
          </a:prstGeom>
          <a:noFill/>
          <a:ln w="15875" cap="flat" cmpd="sng" algn="ctr">
            <a:solidFill>
              <a:srgbClr val="23519D"/>
            </a:solidFill>
            <a:prstDash val="solid"/>
            <a:miter lim="800000"/>
          </a:ln>
          <a:effectLst/>
        </p:spPr>
      </p:cxnSp>
      <p:sp>
        <p:nvSpPr>
          <p:cNvPr id="32" name="等腰三角形 31"/>
          <p:cNvSpPr/>
          <p:nvPr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1085" y="1843405"/>
            <a:ext cx="6334760" cy="4078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玩家类（即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可莉）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用键盘上下左右控制其运动，全程保持深度不变，上下左右控制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xy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坐标。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限定玩家也只能在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2x4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的区域内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运动。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方块类（即琴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团长）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用随机函数在远处随机生成不超过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个的方块，并加入队列。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移动速度随游戏帧数线性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提高。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AA5A-1DD2-4F6E-B827-78DE0C147A80}" type="datetime1">
              <a:rPr lang="zh-CN" altLang="en-US" smtClean="0"/>
            </a:fld>
            <a:endParaRPr lang="zh-CN" altLang="en-US"/>
          </a:p>
        </p:txBody>
      </p:sp>
      <p:pic>
        <p:nvPicPr>
          <p:cNvPr id="30" name="图片占位符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4" r="39964"/>
          <a:stretch>
            <a:fillRect/>
          </a:stretch>
        </p:blipFill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1126058" y="284163"/>
            <a:ext cx="68792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游戏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逻辑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23519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13485" y="1015008"/>
            <a:ext cx="4069443" cy="0"/>
          </a:xfrm>
          <a:prstGeom prst="line">
            <a:avLst/>
          </a:prstGeom>
          <a:noFill/>
          <a:ln w="15875" cap="flat" cmpd="sng" algn="ctr">
            <a:solidFill>
              <a:srgbClr val="23519D"/>
            </a:solidFill>
            <a:prstDash val="solid"/>
            <a:miter lim="800000"/>
          </a:ln>
          <a:effectLst/>
        </p:spPr>
      </p:cxnSp>
      <p:sp>
        <p:nvSpPr>
          <p:cNvPr id="32" name="等腰三角形 31"/>
          <p:cNvSpPr/>
          <p:nvPr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5855" y="1545590"/>
            <a:ext cx="6334760" cy="4521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碰撞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当玩家与某个方块碰撞时，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游戏结束。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遍历队列中前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个方块，计算玩家前方四个顶点是否在方块内部，如果是，则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碰撞。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加分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遍历队列前七个方块，如果方块越过了玩家，就把方块弹出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队列。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上述中但凡有一个方块被弹出了，那么得分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30" y="-10160"/>
            <a:ext cx="4649470" cy="68783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395845" y="-525145"/>
            <a:ext cx="1791970" cy="7700010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灯片编号占位符 8"/>
          <p:cNvSpPr>
            <a:spLocks noGrp="1"/>
          </p:cNvSpPr>
          <p:nvPr/>
        </p:nvSpPr>
        <p:spPr>
          <a:xfrm>
            <a:off x="8902700" y="6370805"/>
            <a:ext cx="2743200" cy="36512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AA5A-1DD2-4F6E-B827-78DE0C147A80}" type="datetime1">
              <a:rPr lang="zh-CN" altLang="en-US" smtClean="0"/>
            </a:fld>
            <a:endParaRPr lang="zh-CN" altLang="en-US"/>
          </a:p>
        </p:txBody>
      </p:sp>
      <p:pic>
        <p:nvPicPr>
          <p:cNvPr id="30" name="图片占位符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4" r="39964"/>
          <a:stretch>
            <a:fillRect/>
          </a:stretch>
        </p:blipFill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1126058" y="284163"/>
            <a:ext cx="68792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游戏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逻辑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23519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13485" y="1015008"/>
            <a:ext cx="4069443" cy="0"/>
          </a:xfrm>
          <a:prstGeom prst="line">
            <a:avLst/>
          </a:prstGeom>
          <a:noFill/>
          <a:ln w="15875" cap="flat" cmpd="sng" algn="ctr">
            <a:solidFill>
              <a:srgbClr val="23519D"/>
            </a:solidFill>
            <a:prstDash val="solid"/>
            <a:miter lim="800000"/>
          </a:ln>
          <a:effectLst/>
        </p:spPr>
      </p:cxnSp>
      <p:sp>
        <p:nvSpPr>
          <p:cNvPr id="32" name="等腰三角形 31"/>
          <p:cNvSpPr/>
          <p:nvPr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9740" y="1685290"/>
            <a:ext cx="6334760" cy="4225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逐帧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玩家移动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摄像机跟随玩家移动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队列内方块按速度移动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判定碰撞，判定加分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渲染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展示画面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更新方块移动速度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Sleep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（）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30" y="-10160"/>
            <a:ext cx="4649470" cy="68783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395845" y="-525145"/>
            <a:ext cx="1791970" cy="7700010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灯片编号占位符 8"/>
          <p:cNvSpPr>
            <a:spLocks noGrp="1"/>
          </p:cNvSpPr>
          <p:nvPr/>
        </p:nvSpPr>
        <p:spPr>
          <a:xfrm>
            <a:off x="8902700" y="6370805"/>
            <a:ext cx="2743200" cy="36512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alphaModFix amt="91000"/>
            <a:clrChange>
              <a:clrFrom>
                <a:srgbClr val="638AB9">
                  <a:alpha val="100000"/>
                </a:srgbClr>
              </a:clrFrom>
              <a:clrTo>
                <a:srgbClr val="638AB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2875" y="0"/>
            <a:ext cx="12305665" cy="68573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3" name="矩形 32"/>
          <p:cNvSpPr/>
          <p:nvPr/>
        </p:nvSpPr>
        <p:spPr>
          <a:xfrm>
            <a:off x="1337310" y="0"/>
            <a:ext cx="12301855" cy="692594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1974" y="6431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DEE7-45B6-4683-B219-A81BA956F1CB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33405" y="1424490"/>
            <a:ext cx="2624931" cy="643468"/>
            <a:chOff x="669527" y="2250625"/>
            <a:chExt cx="2624931" cy="643468"/>
          </a:xfrm>
        </p:grpSpPr>
        <p:sp>
          <p:nvSpPr>
            <p:cNvPr id="7" name="文本占位符 67"/>
            <p:cNvSpPr txBox="1"/>
            <p:nvPr/>
          </p:nvSpPr>
          <p:spPr>
            <a:xfrm>
              <a:off x="1531849" y="2481515"/>
              <a:ext cx="1762609" cy="2454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zh-CN" altLang="en-US" sz="2000" b="1" kern="1200" dirty="0" smtClean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游戏背景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文本占位符 7"/>
            <p:cNvSpPr txBox="1"/>
            <p:nvPr/>
          </p:nvSpPr>
          <p:spPr>
            <a:xfrm>
              <a:off x="669527" y="2250625"/>
              <a:ext cx="947822" cy="64346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4800" kern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5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sz="5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33405" y="5116372"/>
            <a:ext cx="2700496" cy="643468"/>
            <a:chOff x="669527" y="2250625"/>
            <a:chExt cx="2700496" cy="643468"/>
          </a:xfrm>
        </p:grpSpPr>
        <p:sp>
          <p:nvSpPr>
            <p:cNvPr id="11" name="文本占位符 67"/>
            <p:cNvSpPr txBox="1"/>
            <p:nvPr/>
          </p:nvSpPr>
          <p:spPr>
            <a:xfrm>
              <a:off x="1607414" y="2480880"/>
              <a:ext cx="1762609" cy="2454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zh-CN" altLang="en-US" sz="2000" b="1" kern="1200" dirty="0" smtClean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游戏逻辑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文本占位符 7"/>
            <p:cNvSpPr txBox="1"/>
            <p:nvPr/>
          </p:nvSpPr>
          <p:spPr>
            <a:xfrm>
              <a:off x="669527" y="2250625"/>
              <a:ext cx="947822" cy="64346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4800" kern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5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sz="5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33414" y="2655120"/>
            <a:ext cx="2710180" cy="643468"/>
            <a:chOff x="669527" y="2250625"/>
            <a:chExt cx="2710180" cy="643468"/>
          </a:xfrm>
        </p:grpSpPr>
        <p:sp>
          <p:nvSpPr>
            <p:cNvPr id="14" name="文本占位符 64"/>
            <p:cNvSpPr txBox="1"/>
            <p:nvPr/>
          </p:nvSpPr>
          <p:spPr>
            <a:xfrm>
              <a:off x="1617349" y="2692938"/>
              <a:ext cx="1175240" cy="16541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defPPr>
                <a:defRPr lang="zh-CN"/>
              </a:defPPr>
              <a:lvl1pPr indent="0" algn="just">
                <a:lnSpc>
                  <a:spcPct val="120000"/>
                </a:lnSpc>
                <a:spcBef>
                  <a:spcPts val="0"/>
                </a:spcBef>
                <a:buFontTx/>
                <a:buNone/>
                <a:defRPr sz="16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占位符 67"/>
            <p:cNvSpPr txBox="1"/>
            <p:nvPr/>
          </p:nvSpPr>
          <p:spPr>
            <a:xfrm>
              <a:off x="1616947" y="2399850"/>
              <a:ext cx="1762760" cy="408305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zh-CN" altLang="en-US" sz="2000" b="1" kern="1200" dirty="0" smtClean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游戏</a:t>
              </a:r>
              <a:r>
                <a:rPr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玩法</a:t>
              </a:r>
              <a:endParaRPr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文本占位符 7"/>
            <p:cNvSpPr txBox="1"/>
            <p:nvPr/>
          </p:nvSpPr>
          <p:spPr>
            <a:xfrm>
              <a:off x="669527" y="2250625"/>
              <a:ext cx="947822" cy="64346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4800" kern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5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sz="5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33424" y="3885750"/>
            <a:ext cx="2700496" cy="643468"/>
            <a:chOff x="669527" y="2250625"/>
            <a:chExt cx="2700496" cy="643468"/>
          </a:xfrm>
        </p:grpSpPr>
        <p:sp>
          <p:nvSpPr>
            <p:cNvPr id="22" name="文本占位符 64"/>
            <p:cNvSpPr txBox="1"/>
            <p:nvPr/>
          </p:nvSpPr>
          <p:spPr>
            <a:xfrm>
              <a:off x="1617349" y="2692938"/>
              <a:ext cx="1591956" cy="16541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2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文本占位符 67"/>
            <p:cNvSpPr txBox="1"/>
            <p:nvPr/>
          </p:nvSpPr>
          <p:spPr>
            <a:xfrm>
              <a:off x="1607414" y="2481515"/>
              <a:ext cx="1762609" cy="245453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zh-CN" altLang="en-US" sz="2000" b="1" kern="1200" dirty="0" smtClean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3D</a:t>
              </a:r>
              <a:r>
                <a:rPr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原理</a:t>
              </a:r>
              <a:endParaRPr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文本占位符 7"/>
            <p:cNvSpPr txBox="1"/>
            <p:nvPr/>
          </p:nvSpPr>
          <p:spPr>
            <a:xfrm>
              <a:off x="669527" y="2250625"/>
              <a:ext cx="947822" cy="64346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4800" kern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5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sz="5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灯片编号占位符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" y="364490"/>
            <a:ext cx="3673475" cy="6788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8390" y="0"/>
            <a:ext cx="4753610" cy="6858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228840" y="-363855"/>
            <a:ext cx="1791970" cy="7700010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7B79-1ED8-4724-8464-6ED340CD96AC}" type="datetime1">
              <a:rPr lang="zh-CN" altLang="en-US" smtClean="0">
                <a:sym typeface="Arial" panose="020B0604020202020204" pitchFamily="34" charset="0"/>
              </a:rPr>
            </a:fld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120" y="1758315"/>
            <a:ext cx="7023100" cy="2682875"/>
          </a:xfrm>
        </p:spPr>
        <p:txBody>
          <a:bodyPr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540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	</a:t>
            </a:r>
            <a:r>
              <a:rPr lang="zh-CN" altLang="en-US" sz="540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感谢老师们和学长们的聆听和指导！</a:t>
            </a:r>
            <a:endParaRPr lang="zh-CN" altLang="en-US" sz="5400" dirty="0"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8775" y="-65405"/>
            <a:ext cx="11833225" cy="69888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</p:pic>
      <p:sp>
        <p:nvSpPr>
          <p:cNvPr id="33" name="矩形 32"/>
          <p:cNvSpPr/>
          <p:nvPr/>
        </p:nvSpPr>
        <p:spPr>
          <a:xfrm>
            <a:off x="-1015365" y="-498475"/>
            <a:ext cx="13679805" cy="785558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  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49" name="日期占位符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9815-873D-4C13-9D92-B9B1845E07DE}" type="datetime1">
              <a:rPr lang="zh-CN" altLang="en-US" smtClean="0"/>
            </a:fld>
            <a:endParaRPr lang="zh-CN" altLang="en-US"/>
          </a:p>
        </p:txBody>
      </p:sp>
      <p:sp>
        <p:nvSpPr>
          <p:cNvPr id="50" name="灯片编号占位符 4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30630" y="-3029585"/>
            <a:ext cx="9313545" cy="8075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AA5A-1DD2-4F6E-B827-78DE0C147A80}" type="datetime1">
              <a:rPr lang="zh-CN" altLang="en-US" smtClean="0"/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6058" y="284163"/>
            <a:ext cx="68792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游戏背景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23519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13485" y="1015008"/>
            <a:ext cx="4069443" cy="0"/>
          </a:xfrm>
          <a:prstGeom prst="line">
            <a:avLst/>
          </a:prstGeom>
          <a:noFill/>
          <a:ln w="15875" cap="flat" cmpd="sng" algn="ctr">
            <a:solidFill>
              <a:srgbClr val="23519D"/>
            </a:solidFill>
            <a:prstDash val="solid"/>
            <a:miter lim="800000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1002665" y="1767840"/>
            <a:ext cx="6289675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在原神游戏中，可莉是西风骑士团的一名火花骑士，与蒙德其他小孩子不同，爆炸物才是可莉最为喜爱的玩具，但是可莉却常常因为爆炸物闯祸。</a:t>
            </a:r>
            <a:endParaRPr kumimoji="0" lang="zh-CN" altLang="en-US" sz="2400" b="1" i="0" u="none" strike="noStrike" kern="0" cap="none" spc="2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35530" y="3921760"/>
            <a:ext cx="5888355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「城里放炮，禁闭室报道」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「炸弹伤人，琴找上门」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「放火烧山，可莉完蛋」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这就是可莉在骑士团的生存守则。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5025" y="3921760"/>
            <a:ext cx="1634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可莉台词：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340" y="0"/>
            <a:ext cx="5021580" cy="685863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219315" y="-426085"/>
            <a:ext cx="2131695" cy="809180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AA5A-1DD2-4F6E-B827-78DE0C147A80}" type="datetime1">
              <a:rPr lang="zh-CN" altLang="en-US" smtClean="0"/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6058" y="284163"/>
            <a:ext cx="68792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游戏背景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23519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13485" y="1015008"/>
            <a:ext cx="4069443" cy="0"/>
          </a:xfrm>
          <a:prstGeom prst="line">
            <a:avLst/>
          </a:prstGeom>
          <a:noFill/>
          <a:ln w="15875" cap="flat" cmpd="sng" algn="ctr">
            <a:solidFill>
              <a:srgbClr val="23519D"/>
            </a:solidFill>
            <a:prstDash val="solid"/>
            <a:miter lim="800000"/>
          </a:ln>
          <a:effectLst/>
        </p:spPr>
      </p:cxnSp>
      <p:sp>
        <p:nvSpPr>
          <p:cNvPr id="32" name="等腰三角形 31"/>
          <p:cNvSpPr/>
          <p:nvPr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94915" y="1724025"/>
            <a:ext cx="588835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要和可莉一起去炸鱼吗？虽然被抓住就是一整天的禁闭，但鱼很好吃，所以值得。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115" y="1776095"/>
            <a:ext cx="1634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可莉台词：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6985" y="3510915"/>
            <a:ext cx="5343525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可莉非常喜欢吃鱼，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因为太危险，琴团长不允许可莉去炸鱼，但是嘴馋的可莉依旧想逃脱琴团长，去往星落湖炸鱼，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就请你帮可莉完成她的愿望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吧！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6525" y="3001645"/>
            <a:ext cx="5789295" cy="385635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360795" y="2863215"/>
            <a:ext cx="1720850" cy="480758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10159365" y="-809625"/>
            <a:ext cx="951865" cy="829754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223770" y="7074535"/>
            <a:ext cx="5027930" cy="349694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游戏</a:t>
            </a:r>
            <a:r>
              <a:rPr lang="zh-CN" altLang="en-US" dirty="0"/>
              <a:t>玩法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Gameplay</a:t>
            </a:r>
            <a:endParaRPr lang="en-US" altLang="zh-CN" dirty="0"/>
          </a:p>
        </p:txBody>
      </p:sp>
      <p:sp>
        <p:nvSpPr>
          <p:cNvPr id="49" name="日期占位符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9815-873D-4C13-9D92-B9B1845E07DE}" type="datetime1">
              <a:rPr lang="zh-CN" altLang="en-US" smtClean="0"/>
            </a:fld>
            <a:endParaRPr lang="zh-CN" altLang="en-US"/>
          </a:p>
        </p:txBody>
      </p:sp>
      <p:sp>
        <p:nvSpPr>
          <p:cNvPr id="50" name="灯片编号占位符 4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7240" y="1561465"/>
            <a:ext cx="5064760" cy="31718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16200000">
            <a:off x="9020810" y="-1932305"/>
            <a:ext cx="5027930" cy="3496945"/>
          </a:xfrm>
          <a:prstGeom prst="rect">
            <a:avLst/>
          </a:prstGeom>
          <a:gradFill>
            <a:gsLst>
              <a:gs pos="39000">
                <a:schemeClr val="accent1">
                  <a:lumMod val="0"/>
                  <a:alpha val="0"/>
                  <a:lumOff val="100000"/>
                </a:schemeClr>
              </a:gs>
              <a:gs pos="75000">
                <a:schemeClr val="bg1"/>
              </a:gs>
            </a:gsLst>
            <a:lin ang="10800000" scaled="0"/>
          </a:gradFill>
          <a:ln w="12700" cmpd="sng">
            <a:noFill/>
            <a:prstDash val="sysDot"/>
          </a:ln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30390" y="2883535"/>
            <a:ext cx="396240" cy="512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AA5A-1DD2-4F6E-B827-78DE0C147A80}" type="datetime1">
              <a:rPr lang="zh-CN" altLang="en-US" smtClean="0"/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6058" y="284163"/>
            <a:ext cx="687926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丨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游戏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3519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玩法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rgbClr val="23519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13485" y="1015008"/>
            <a:ext cx="4069443" cy="0"/>
          </a:xfrm>
          <a:prstGeom prst="line">
            <a:avLst/>
          </a:prstGeom>
          <a:noFill/>
          <a:ln w="15875" cap="flat" cmpd="sng" algn="ctr">
            <a:solidFill>
              <a:srgbClr val="23519D"/>
            </a:solidFill>
            <a:prstDash val="solid"/>
            <a:miter lim="800000"/>
          </a:ln>
          <a:effectLst/>
        </p:spPr>
      </p:cxnSp>
      <p:sp>
        <p:nvSpPr>
          <p:cNvPr id="32" name="等腰三角形 31"/>
          <p:cNvSpPr/>
          <p:nvPr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5855" y="1560830"/>
            <a:ext cx="6334760" cy="4078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琴团长为了拦住可莉去抓鱼，学了分身术。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可莉不断地在向前跑，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每隔一段时间，前方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2x4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八个方块就会概率地出现琴团长的分身，可莉的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移动不能超过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2x4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边界。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请你通过上下左右方向键，控制可莉移动，躲避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琴团长。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每躲过一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批琴团长，得分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可莉非常想吃到烤鱼，因此可莉会越跑越快，但是琴团长的拦截并不会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松懈。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7820" y="864235"/>
            <a:ext cx="4234180" cy="5379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1391631" y="1384300"/>
            <a:ext cx="2308120" cy="408940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dirty="0"/>
              <a:t>原理</a:t>
            </a:r>
            <a:endParaRPr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Princip</a:t>
            </a:r>
            <a:r>
              <a:rPr lang="en-US" altLang="zh-CN" dirty="0"/>
              <a:t>le</a:t>
            </a:r>
            <a:endParaRPr lang="en-US" altLang="zh-CN" dirty="0"/>
          </a:p>
        </p:txBody>
      </p:sp>
      <p:sp>
        <p:nvSpPr>
          <p:cNvPr id="49" name="日期占位符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9815-873D-4C13-9D92-B9B1845E07DE}" type="datetime1">
              <a:rPr lang="zh-CN" altLang="en-US" smtClean="0"/>
            </a:fld>
            <a:endParaRPr lang="zh-CN" altLang="en-US"/>
          </a:p>
        </p:txBody>
      </p:sp>
      <p:pic>
        <p:nvPicPr>
          <p:cNvPr id="12" name="图片占位符 11"/>
          <p:cNvPicPr>
            <a:picLocks noChangeAspect="1"/>
          </p:cNvPicPr>
          <p:nvPr>
            <p:ph type="pic" sz="quarter" idx="13"/>
          </p:nvPr>
        </p:nvPicPr>
        <p:blipFill>
          <a:blip r:embed="rId1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5975" y="699770"/>
            <a:ext cx="5061585" cy="47739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4080000">
            <a:off x="10782935" y="141605"/>
            <a:ext cx="3759200" cy="222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6240000">
            <a:off x="11128375" y="3359150"/>
            <a:ext cx="3759200" cy="222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03 3D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837A-0101-43AD-B4D5-75F275EEA7BC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361" y="434590"/>
            <a:ext cx="2298391" cy="51820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576705"/>
            <a:ext cx="8674100" cy="3634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核心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构建一个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3D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的空间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在这个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3D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的空间放置一个摄像机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通过透视矩阵将世界变换成近大远小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将摄像机眼前的一部分空间投影到平面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将这个平面画在屏幕上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327a1eb5-e715-4fe4-ac4b-30338b59c7cf"/>
</p:tagLst>
</file>

<file path=ppt/tags/tag2.xml><?xml version="1.0" encoding="utf-8"?>
<p:tagLst xmlns:p="http://schemas.openxmlformats.org/presentationml/2006/main">
  <p:tag name="ISLIDE.VECTOR" val="327a1eb5-e715-4fe4-ac4b-30338b59c7cf"/>
</p:tagLst>
</file>

<file path=ppt/tags/tag3.xml><?xml version="1.0" encoding="utf-8"?>
<p:tagLst xmlns:p="http://schemas.openxmlformats.org/presentationml/2006/main">
  <p:tag name="ISLIDE.VECTOR" val="327a1eb5-e715-4fe4-ac4b-30338b59c7cf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KSO_WM_UNIT_PLACING_PICTURE_USER_VIEWPORT" val="{&quot;height&quot;:7422,&quot;width&quot;:12570}"/>
</p:tagLst>
</file>

<file path=ppt/tags/tag6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YmY3YzExMTcyYzY1MzQ1NDM3OGY0NWIzNDlkMWU2MD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88A"/>
      </a:accent1>
      <a:accent2>
        <a:srgbClr val="3C79C1"/>
      </a:accent2>
      <a:accent3>
        <a:srgbClr val="762D1F"/>
      </a:accent3>
      <a:accent4>
        <a:srgbClr val="D48A3B"/>
      </a:accent4>
      <a:accent5>
        <a:srgbClr val="64666C"/>
      </a:accent5>
      <a:accent6>
        <a:srgbClr val="A9AAA1"/>
      </a:accent6>
      <a:hlink>
        <a:srgbClr val="4472C4"/>
      </a:hlink>
      <a:folHlink>
        <a:srgbClr val="BFBFBF"/>
      </a:folHlink>
    </a:clrScheme>
    <a:fontScheme name="jp4mo4yf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20000"/>
          </a:lnSpc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88A"/>
      </a:accent1>
      <a:accent2>
        <a:srgbClr val="3C79C1"/>
      </a:accent2>
      <a:accent3>
        <a:srgbClr val="762D1F"/>
      </a:accent3>
      <a:accent4>
        <a:srgbClr val="D48A3B"/>
      </a:accent4>
      <a:accent5>
        <a:srgbClr val="64666C"/>
      </a:accent5>
      <a:accent6>
        <a:srgbClr val="A9AAA1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88A"/>
    </a:accent1>
    <a:accent2>
      <a:srgbClr val="3C79C1"/>
    </a:accent2>
    <a:accent3>
      <a:srgbClr val="762D1F"/>
    </a:accent3>
    <a:accent4>
      <a:srgbClr val="D48A3B"/>
    </a:accent4>
    <a:accent5>
      <a:srgbClr val="64666C"/>
    </a:accent5>
    <a:accent6>
      <a:srgbClr val="A9AAA1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WPS 演示</Application>
  <PresentationFormat>宽屏</PresentationFormat>
  <Paragraphs>237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Arial</vt:lpstr>
      <vt:lpstr>等线</vt:lpstr>
      <vt:lpstr>微软雅黑 Light</vt:lpstr>
      <vt:lpstr>Calibri</vt:lpstr>
      <vt:lpstr>Segoe UI</vt:lpstr>
      <vt:lpstr>Segoe UI Light</vt:lpstr>
      <vt:lpstr>思源黑体 CN Bold</vt:lpstr>
      <vt:lpstr>黑体</vt:lpstr>
      <vt:lpstr>思源黑体 CN Light</vt:lpstr>
      <vt:lpstr>Arial Unicode MS</vt:lpstr>
      <vt:lpstr>Agency FB</vt:lpstr>
      <vt:lpstr>思源黑体 CN Light</vt:lpstr>
      <vt:lpstr>等线 Light</vt:lpstr>
      <vt:lpstr>Century Gothic</vt:lpstr>
      <vt:lpstr>Romantic</vt:lpstr>
      <vt:lpstr>Office 主题​​</vt:lpstr>
      <vt:lpstr>自定义设计方案</vt:lpstr>
      <vt:lpstr>1_OfficePLUS</vt:lpstr>
      <vt:lpstr>可莉大冒险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03 3D原理</vt:lpstr>
      <vt:lpstr> 03 3D原理</vt:lpstr>
      <vt:lpstr> 03 3D原理</vt:lpstr>
      <vt:lpstr> 03 3D原理</vt:lpstr>
      <vt:lpstr> 03 3D原理</vt:lpstr>
      <vt:lpstr> 03 3D原理</vt:lpstr>
      <vt:lpstr> 03 3D原理</vt:lpstr>
      <vt:lpstr>PowerPoint 演示文稿</vt:lpstr>
      <vt:lpstr>PowerPoint 演示文稿</vt:lpstr>
      <vt:lpstr>PowerPoint 演示文稿</vt:lpstr>
      <vt:lpstr>PowerPoint 演示文稿</vt:lpstr>
      <vt:lpstr>感谢老师们的聆听和指导！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cp</cp:lastModifiedBy>
  <cp:revision>404</cp:revision>
  <dcterms:created xsi:type="dcterms:W3CDTF">2018-12-22T13:26:00Z</dcterms:created>
  <dcterms:modified xsi:type="dcterms:W3CDTF">2022-05-11T07:17:28Z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2019-04-13T09:00:53.5114408Z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2125509b-4544-473e-afa0-6864468f12b8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87804A64FF934704A2D72D7435FFFE76</vt:lpwstr>
  </property>
  <property fmtid="{D5CDD505-2E9C-101B-9397-08002B2CF9AE}" pid="12" name="KSOProductBuildVer">
    <vt:lpwstr>2052-11.1.0.11636</vt:lpwstr>
  </property>
</Properties>
</file>